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91" d="100"/>
          <a:sy n="91" d="100"/>
        </p:scale>
        <p:origin x="113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B2662C-4F39-4141-9761-24C45EDED3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C6476E3-E37F-4E78-BAD5-F3E6FD37E6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54B615-03DE-4E13-B761-38938BAE7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60FC8-A114-477D-B75F-B67E1D562295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87322B3-2546-4C12-88B3-D5FECE2FD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5866D7B-3FF5-4210-B821-FC8528949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610C5-2FF4-4F22-86D0-1CD635D9EE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15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38A4B4-D060-4136-92A7-80BACB3D3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D93B0-0E2C-489A-9244-3FF4E001ED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52ACA8A-25F8-43DA-A5A9-6BF1EDD65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60FC8-A114-477D-B75F-B67E1D562295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78D9F1-28DD-4FC3-9088-A13A0AF71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7FC2270-C215-4E05-91B3-7BA894A36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610C5-2FF4-4F22-86D0-1CD635D9EE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2095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A91D832-53AA-47C9-B763-489B9776F1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9E9A940-F4D2-47B2-8EE7-861F868423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87AAF61-5FCB-4CB5-BFEE-157695BF6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60FC8-A114-477D-B75F-B67E1D562295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BA6C63-4846-4236-9C50-B92A64415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186980-5851-4757-95F1-96B21D9C8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610C5-2FF4-4F22-86D0-1CD635D9EE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5715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1151FF-A2B4-4583-845E-18947DADC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CCBB934-B421-462C-8B3A-3F481AC0A7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E0C25CA-EDCD-4D9E-8D8C-663DD5130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60FC8-A114-477D-B75F-B67E1D562295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54BDD0-E7EF-4E98-B298-B39158E24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7D17D2-41FF-416F-9FA7-953BEC32E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610C5-2FF4-4F22-86D0-1CD635D9EE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2666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C119F4-2B6C-4FC9-ACCF-EF89CFEED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6410DF3-F467-4435-A2FA-B841651C8A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108021A-51A9-463E-919D-0E24D2EA2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60FC8-A114-477D-B75F-B67E1D562295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D4848E-42A6-46F4-94BA-4F276E9E9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507667-37D1-4140-BACC-91DBBD43F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610C5-2FF4-4F22-86D0-1CD635D9EE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4663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AAD577-4EB8-460A-A32F-9CEBE2A1D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9DF0AA0-5FE8-432B-A950-12814F26F6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87F19F5-5A21-4BBD-AF10-D5D04D690D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DD56535-FC4E-4089-A703-A65FE2D2A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60FC8-A114-477D-B75F-B67E1D562295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0A06A2B-995B-489A-AF87-3D0E13ADB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E56299-BCC8-4595-B894-3073C656C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610C5-2FF4-4F22-86D0-1CD635D9EE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1965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C14370-1032-4DFB-BAFD-FCEBF7519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4E6E0C3-6548-417F-BD80-0ECDA1E980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ED051F6-3CE3-4009-BDA5-E7592CC0A9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3E46E43-9152-4633-8A82-7DA7667F96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3382871-78F2-47C8-B1C4-9493BE0A36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BB5124C-7859-474C-BFEC-570BB44B0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60FC8-A114-477D-B75F-B67E1D562295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03F58E4-D60B-412B-B234-4730FB6AF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15B1E7C-B637-417F-88BE-D44A41CB3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610C5-2FF4-4F22-86D0-1CD635D9EE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1850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1079A5-7CB6-418D-8AE6-9810396BD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25240CB-374D-4C47-AAAD-62E2BD8AD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60FC8-A114-477D-B75F-B67E1D562295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DFE9D82-C940-45DA-919A-21005FBB9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64176EE-8088-4EA4-B024-78896C4B7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610C5-2FF4-4F22-86D0-1CD635D9EE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6126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719E36B-D883-4794-9C22-00CF1CF33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60FC8-A114-477D-B75F-B67E1D562295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73BD636-D5FC-437A-A910-BE5B3DB80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89D7924-F62E-437F-A1C0-3D8AF9DB8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610C5-2FF4-4F22-86D0-1CD635D9EE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6397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174511-0147-46DF-9BC8-77EA791D6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5F1D113-8CC2-4085-8089-CFC855801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C860E93-D4AB-4733-A3FB-A84FEEFBE2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D035560-63AB-4F53-8EDD-A9037D4F2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60FC8-A114-477D-B75F-B67E1D562295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BA7A583-A505-4240-B27B-9564683F7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2ACEE40-A87E-4F51-8209-4E81AF804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610C5-2FF4-4F22-86D0-1CD635D9EE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756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AA8B33-83A0-469D-8C5E-9C2790D6D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3987E52-1FE6-425D-9518-B9D69CEEC6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D7F2D87-9B89-43D6-875A-7D05F237C3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4BDAC4B-673B-417C-9753-B21FBA82F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60FC8-A114-477D-B75F-B67E1D562295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F7E9EF-5800-4E2B-9482-3D2B35DAD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F23F415-7FC1-4B5A-9B5A-EA2E967B7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610C5-2FF4-4F22-86D0-1CD635D9EE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785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C2CDE82-6B1E-47A7-9D54-2E7B24042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8EC7295-DC0F-4795-92CC-DBE45B37B6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C99BF74-2004-424B-A85C-EDCB54578F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60FC8-A114-477D-B75F-B67E1D562295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9B67C59-C9A3-47FF-B180-4BD0711CA2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A6F295-9D90-4B68-9D96-EF91D0A464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610C5-2FF4-4F22-86D0-1CD635D9EE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1711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E2ADB5C-9A58-42BA-A5E4-639D20DBAE2D}"/>
              </a:ext>
            </a:extLst>
          </p:cNvPr>
          <p:cNvSpPr txBox="1"/>
          <p:nvPr/>
        </p:nvSpPr>
        <p:spPr>
          <a:xfrm>
            <a:off x="742261" y="1485564"/>
            <a:ext cx="7659469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sz="2400" b="1" dirty="0"/>
              <a:t>『</a:t>
            </a:r>
            <a:r>
              <a:rPr kumimoji="1" lang="ja-JP" altLang="en-US" sz="2400" b="1" dirty="0"/>
              <a:t>自営業という選択肢 ～自立した生き方のすすめ～</a:t>
            </a:r>
            <a:r>
              <a:rPr kumimoji="1" lang="en-US" altLang="ja-JP" sz="2400" b="1" dirty="0"/>
              <a:t>』</a:t>
            </a:r>
            <a:endParaRPr kumimoji="1" lang="ja-JP" altLang="en-US" sz="2400" b="1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F414756-60B2-4870-A33F-4F01997C562C}"/>
              </a:ext>
            </a:extLst>
          </p:cNvPr>
          <p:cNvSpPr txBox="1"/>
          <p:nvPr/>
        </p:nvSpPr>
        <p:spPr>
          <a:xfrm>
            <a:off x="2006230" y="1973797"/>
            <a:ext cx="5131533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2000" b="1" dirty="0"/>
              <a:t>東京ロボティクス　代表取締役　坂本 義弘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AC89792-AFE3-4369-B163-65AC249AE659}"/>
              </a:ext>
            </a:extLst>
          </p:cNvPr>
          <p:cNvSpPr txBox="1"/>
          <p:nvPr/>
        </p:nvSpPr>
        <p:spPr>
          <a:xfrm>
            <a:off x="111492" y="2679303"/>
            <a:ext cx="5213287" cy="181588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1600" b="1" dirty="0"/>
              <a:t>経歴：</a:t>
            </a:r>
            <a:endParaRPr kumimoji="1" lang="en-US" altLang="ja-JP" sz="1600" b="1" dirty="0"/>
          </a:p>
          <a:p>
            <a:r>
              <a:rPr kumimoji="1" lang="en-US" altLang="ja-JP" sz="1600" dirty="0"/>
              <a:t>2003</a:t>
            </a:r>
            <a:r>
              <a:rPr kumimoji="1" lang="ja-JP" altLang="en-US" sz="1600" dirty="0"/>
              <a:t>年　早稲田大学理工学研究科機械工学専攻 修了</a:t>
            </a:r>
            <a:endParaRPr kumimoji="1" lang="en-US" altLang="ja-JP" sz="1600" dirty="0"/>
          </a:p>
          <a:p>
            <a:r>
              <a:rPr lang="en-US" altLang="ja-JP" sz="1600" dirty="0"/>
              <a:t>2003</a:t>
            </a:r>
            <a:r>
              <a:rPr lang="ja-JP" altLang="en-US" sz="1600" dirty="0"/>
              <a:t>年　早稲田大学</a:t>
            </a:r>
            <a:r>
              <a:rPr lang="en-US" altLang="ja-JP" sz="1600" dirty="0"/>
              <a:t>WABOT-HOUSE</a:t>
            </a:r>
            <a:r>
              <a:rPr lang="ja-JP" altLang="en-US" sz="1600" dirty="0"/>
              <a:t>研究所 客員助手</a:t>
            </a:r>
            <a:endParaRPr lang="en-US" altLang="ja-JP" sz="1600" dirty="0"/>
          </a:p>
          <a:p>
            <a:r>
              <a:rPr kumimoji="1" lang="en-US" altLang="ja-JP" sz="1600" dirty="0"/>
              <a:t>2006</a:t>
            </a:r>
            <a:r>
              <a:rPr kumimoji="1" lang="ja-JP" altLang="en-US" sz="1600" dirty="0"/>
              <a:t>年　ナレッジサービス株式会社 代表取締役</a:t>
            </a:r>
            <a:endParaRPr kumimoji="1" lang="en-US" altLang="ja-JP" sz="1600" dirty="0"/>
          </a:p>
          <a:p>
            <a:r>
              <a:rPr lang="en-US" altLang="ja-JP" sz="1600" dirty="0"/>
              <a:t>2009</a:t>
            </a:r>
            <a:r>
              <a:rPr lang="ja-JP" altLang="en-US" sz="1600" dirty="0"/>
              <a:t>年　早稲田大学グローバル</a:t>
            </a:r>
            <a:r>
              <a:rPr lang="en-US" altLang="ja-JP" sz="1600" dirty="0"/>
              <a:t>COE</a:t>
            </a:r>
            <a:r>
              <a:rPr lang="ja-JP" altLang="en-US" sz="1600" dirty="0"/>
              <a:t> 研究助手</a:t>
            </a:r>
            <a:endParaRPr lang="en-US" altLang="ja-JP" sz="1600" dirty="0"/>
          </a:p>
          <a:p>
            <a:r>
              <a:rPr kumimoji="1" lang="en-US" altLang="ja-JP" sz="1600" dirty="0"/>
              <a:t>2013</a:t>
            </a:r>
            <a:r>
              <a:rPr kumimoji="1" lang="ja-JP" altLang="en-US" sz="1600" dirty="0"/>
              <a:t>年　早稲田大学創造理工学部総合機械工学科 助手</a:t>
            </a:r>
            <a:endParaRPr kumimoji="1" lang="en-US" altLang="ja-JP" sz="1600" dirty="0"/>
          </a:p>
          <a:p>
            <a:r>
              <a:rPr kumimoji="1" lang="en-US" altLang="ja-JP" sz="1600" dirty="0"/>
              <a:t>2015</a:t>
            </a:r>
            <a:r>
              <a:rPr kumimoji="1" lang="ja-JP" altLang="en-US" sz="1600" dirty="0"/>
              <a:t>年　東京ロボティクス株式会社 代表取締役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A77EE8F-14E0-402E-AAFB-9BCF2FE8662F}"/>
              </a:ext>
            </a:extLst>
          </p:cNvPr>
          <p:cNvSpPr txBox="1"/>
          <p:nvPr/>
        </p:nvSpPr>
        <p:spPr>
          <a:xfrm>
            <a:off x="111492" y="4738254"/>
            <a:ext cx="8921015" cy="18158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/>
              <a:t>講演概要：</a:t>
            </a:r>
            <a:endParaRPr kumimoji="1" lang="en-US" altLang="ja-JP" sz="1600" b="1" dirty="0"/>
          </a:p>
          <a:p>
            <a:r>
              <a:rPr lang="ja-JP" altLang="en-US" sz="1600" dirty="0"/>
              <a:t>学生の皆さんの中で、キャリアパスに自営業（スタートアップ、中小企業経営、フリーランス）が明確に入っている人はそれほど多くないと思います。その理由は、「リスクが高そう」「自分には無理」「興味がない」など、いろいろあるかもしれませんが、結局のところ、あまり情報がなく「よく分からない」からなのではないでしょうか。この講義の目的は、自営業の現実を体験談を含めて紹介することで、誤解や幻想を取り除いてもらうことにあります。聴講した結果として、広い視野で自分のキャリアパスを検討してもらえたら幸いです。</a:t>
            </a:r>
            <a:endParaRPr lang="en-US" altLang="ja-JP" sz="1600" dirty="0"/>
          </a:p>
        </p:txBody>
      </p:sp>
      <p:pic>
        <p:nvPicPr>
          <p:cNvPr id="10" name="Picture 2" descr="http://www.waseda.jp/common/images/ui/waseda_symbol1.png">
            <a:extLst>
              <a:ext uri="{FF2B5EF4-FFF2-40B4-BE49-F238E27FC236}">
                <a16:creationId xmlns:a16="http://schemas.microsoft.com/office/drawing/2014/main" id="{AB77DC28-E2F4-460A-A5D4-047B5F887F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16" y="179281"/>
            <a:ext cx="1039919" cy="1039920"/>
          </a:xfrm>
          <a:prstGeom prst="rect">
            <a:avLst/>
          </a:prstGeom>
          <a:noFill/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EA9C355-FCE7-47C2-BAE5-F3A754AC242D}"/>
              </a:ext>
            </a:extLst>
          </p:cNvPr>
          <p:cNvSpPr/>
          <p:nvPr/>
        </p:nvSpPr>
        <p:spPr>
          <a:xfrm>
            <a:off x="6498729" y="6384859"/>
            <a:ext cx="244169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1600" b="1" dirty="0">
                <a:solidFill>
                  <a:srgbClr val="A50021"/>
                </a:solidFill>
              </a:rPr>
              <a:t>※</a:t>
            </a:r>
            <a:r>
              <a:rPr lang="ja-JP" altLang="en-US" sz="1600" b="1" dirty="0">
                <a:solidFill>
                  <a:srgbClr val="A50021"/>
                </a:solidFill>
              </a:rPr>
              <a:t>修士・博士も歓迎です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A39655D-4F96-4CCE-AFB2-9751445DAAF4}"/>
              </a:ext>
            </a:extLst>
          </p:cNvPr>
          <p:cNvSpPr txBox="1"/>
          <p:nvPr/>
        </p:nvSpPr>
        <p:spPr>
          <a:xfrm>
            <a:off x="1116563" y="281382"/>
            <a:ext cx="691086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200" b="1" dirty="0"/>
              <a:t>秋学期　バイオ合同ゼミ</a:t>
            </a:r>
            <a:endParaRPr kumimoji="1" lang="en-US" altLang="ja-JP" sz="3200" b="1" dirty="0"/>
          </a:p>
          <a:p>
            <a:pPr algn="ctr"/>
            <a:r>
              <a:rPr lang="en-US" altLang="ja-JP" sz="2800" b="1" dirty="0"/>
              <a:t>11</a:t>
            </a:r>
            <a:r>
              <a:rPr lang="ja-JP" altLang="en-US" sz="2800" b="1" dirty="0"/>
              <a:t>月</a:t>
            </a:r>
            <a:r>
              <a:rPr lang="en-US" altLang="ja-JP" sz="2800" b="1" dirty="0"/>
              <a:t>28</a:t>
            </a:r>
            <a:r>
              <a:rPr lang="ja-JP" altLang="en-US" sz="2800" b="1" dirty="0"/>
              <a:t>日（木）</a:t>
            </a:r>
            <a:r>
              <a:rPr lang="en-US" altLang="ja-JP" sz="2800" b="1" dirty="0"/>
              <a:t>18:30</a:t>
            </a:r>
            <a:r>
              <a:rPr lang="ja-JP" altLang="en-US" sz="2800" b="1" dirty="0"/>
              <a:t>～　</a:t>
            </a:r>
            <a:r>
              <a:rPr lang="en-US" altLang="ja-JP" sz="2800" b="1" dirty="0"/>
              <a:t>52</a:t>
            </a:r>
            <a:r>
              <a:rPr lang="ja-JP" altLang="en-US" sz="2800" b="1" dirty="0"/>
              <a:t>号館</a:t>
            </a:r>
            <a:r>
              <a:rPr lang="en-US" altLang="ja-JP" sz="2800" b="1" dirty="0"/>
              <a:t>302</a:t>
            </a:r>
            <a:r>
              <a:rPr lang="ja-JP" altLang="en-US" sz="2800" b="1" dirty="0"/>
              <a:t>教室</a:t>
            </a:r>
            <a:endParaRPr kumimoji="1" lang="ja-JP" altLang="en-US" sz="2800" b="1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FB56FD6F-1F9D-4C9D-A549-B420A4E6F6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6352" y="2439396"/>
            <a:ext cx="3302826" cy="2477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001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230</Words>
  <Application>Microsoft Office PowerPoint</Application>
  <PresentationFormat>画面に合わせる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坂本義弘</dc:creator>
  <cp:lastModifiedBy>SUGANO Shigeki</cp:lastModifiedBy>
  <cp:revision>16</cp:revision>
  <dcterms:created xsi:type="dcterms:W3CDTF">2018-10-16T16:26:10Z</dcterms:created>
  <dcterms:modified xsi:type="dcterms:W3CDTF">2019-11-22T03:32:11Z</dcterms:modified>
</cp:coreProperties>
</file>